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44" autoAdjust="0"/>
    <p:restoredTop sz="86364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Στρατηγική μάρκετινγκ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Εξερχόμενο και εισερχόμενο μάρκετινγκ</a:t>
            </a:r>
            <a:endParaRPr lang="en-GB" u="none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Εξερχόμενο μάρκετινγκ</a:t>
            </a:r>
            <a:endParaRPr lang="sk-SK" u="none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l-GR" dirty="0" smtClean="0"/>
              <a:t>βασίζεται </a:t>
            </a:r>
            <a:r>
              <a:rPr lang="el-GR" dirty="0"/>
              <a:t>στην επικοινωνία μονής κατεύθυνσης, η οποία στοχεύει </a:t>
            </a:r>
            <a:r>
              <a:rPr lang="el-GR" dirty="0" smtClean="0"/>
              <a:t>στο να </a:t>
            </a:r>
            <a:r>
              <a:rPr lang="el-GR" dirty="0" err="1"/>
              <a:t>επιστήσει</a:t>
            </a:r>
            <a:r>
              <a:rPr lang="el-GR" dirty="0"/>
              <a:t> την προσοχή σε μια πιθανή πληρωμένη διαφήμιση από τον πελάτη (π.χ. σε τηλεοπτικές διαφημίσεις, ραδιοφωνικές διαφημίσεις, αγγελίες διαφημίσεων, απευθείας ταχυδρομείο, διαφημιστικά </a:t>
            </a:r>
            <a:r>
              <a:rPr lang="el-GR" dirty="0" err="1"/>
              <a:t>banners</a:t>
            </a:r>
            <a:r>
              <a:rPr lang="el-GR" dirty="0"/>
              <a:t> ...)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στις περισσότερες περιπτώσεις είναι μια πληρωμένη διαφήμιση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η στρατηγική μάρκετινγκ που χρησιμοποιείται κυρίως από μεγάλες εταιρείες, για παράδειγμα: φορείς κινητής τηλεφωνίας, αλυσίδες αγορών, αντιπρόσωποι αυτοκινήτων και ούτω καθεξής.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Εισερχόμενο μάρκετινγκ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/>
              <a:t>Είναι μια έννοια του μάρκετινγκ για να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Να </a:t>
            </a:r>
            <a:r>
              <a:rPr lang="el-GR" dirty="0" smtClean="0"/>
              <a:t>βρεθεί </a:t>
            </a:r>
            <a:r>
              <a:rPr lang="el-GR" dirty="0"/>
              <a:t>μια εταιρεία, ένα εμπορικό σήμα, ένα προϊόν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Δείχνει την ιστοσελίδα ή το ηλεκτρονικό κατάστημα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Συνδέεται με ένα προϊόν ή μάρκα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Εισερχόμενο </a:t>
            </a:r>
            <a:r>
              <a:rPr lang="el-GR" b="1" dirty="0" smtClean="0"/>
              <a:t>μάρκετινγκ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Μέρος του εισερχόμενου μάρκετινγκ μπορεί να είναι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Γραφική αναπαράσταση δεδομένων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Ηλεκτρονικό ταχυδρομείο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Μέσα κοινωνικής δικτύωσης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Διαδικτυακά σεμινάρια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αναφορές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Δημόσιες σχέσεις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podcast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συζητήσεις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Εισερχόμενοι σύνδεσμοι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Εξερχόμενο και εισερχόμενο μάρκετινγκ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βασική διαφορά ανάμεσα στο εισερχόμενο και εξερχόμενο μάρκετινγκ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Το εισερχόμενο μάρκετινγκ βασίζεται στον πελάτη - ενεργεί ως σύμβουλος αγοράς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Το εισερχόμενο μάρκετινγκ χρησιμοποιεί "πόρους χωρίς χρέωση</a:t>
            </a:r>
            <a:r>
              <a:rPr lang="el-GR" dirty="0" smtClean="0"/>
              <a:t>"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Blogs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l-GR" dirty="0" smtClean="0"/>
              <a:t>Μέσα κοινωνικής δικτύωσης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 optimization, </a:t>
            </a:r>
            <a:r>
              <a:rPr lang="el-GR" dirty="0" smtClean="0"/>
              <a:t>περιεχόμενο </a:t>
            </a:r>
            <a:r>
              <a:rPr lang="el-GR" smtClean="0"/>
              <a:t>υψηλού επιπέδου</a:t>
            </a:r>
            <a:endParaRPr lang="sk-SK" sz="5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200</Words>
  <Application>Microsoft Office PowerPoint</Application>
  <PresentationFormat>On-screen Show (4:3)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Στρατηγική μάρκετινγκ</vt:lpstr>
      <vt:lpstr>Εξερχόμενο μάρκετινγκ</vt:lpstr>
      <vt:lpstr>Εισερχόμενο μάρκετινγκ</vt:lpstr>
      <vt:lpstr>Εισερχόμενο μάρκετινγκ</vt:lpstr>
      <vt:lpstr>Εξερχόμενο και εισερχόμενο μάρκετινγκ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54</cp:revision>
  <dcterms:created xsi:type="dcterms:W3CDTF">2017-03-08T21:43:37Z</dcterms:created>
  <dcterms:modified xsi:type="dcterms:W3CDTF">2018-01-19T12:57:30Z</dcterms:modified>
</cp:coreProperties>
</file>